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12"/>
    <p:restoredTop sz="94632"/>
  </p:normalViewPr>
  <p:slideViewPr>
    <p:cSldViewPr snapToGrid="0">
      <p:cViewPr varScale="1">
        <p:scale>
          <a:sx n="114" d="100"/>
          <a:sy n="114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3A7C49-001F-4A20-6364-395A48F74A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921C46B-D46D-4C91-9D74-0BB2A619DA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D142DE-142D-0C98-0034-D61F1844D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434A-A273-4146-9CE3-225BFA533EA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7662AB-14F5-B156-2115-D293A2B3E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7623AB-2C13-C4AE-9BE6-E9982F011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CF82-DD85-9A49-8CCF-58FCC2C31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629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CCC8DA-FDC3-D1B8-D792-AFDC58020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AA97B6B-C6AA-C39A-E81B-23C79CF6B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F845FA-C70F-3B91-1E2B-8C5EC9407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434A-A273-4146-9CE3-225BFA533EA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BCED93-44DC-78FC-4D62-081EA2551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34523E-23F8-E0F5-676D-CFD83C4B2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CF82-DD85-9A49-8CCF-58FCC2C31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77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4804C9C-4E6C-1F19-D90D-D940939E91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EDC50F2-C5B6-35D8-1868-D79D6F7EB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F161EC-69B8-9C5A-9F6A-A2FB8651A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434A-A273-4146-9CE3-225BFA533EA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51A770-0EB0-0C2C-AB1C-71CDFED7C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D8CF60-55B9-031E-4BC7-A29371E9E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CF82-DD85-9A49-8CCF-58FCC2C31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4094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3D044C-C7A7-1433-97A7-AD12E16AA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324CB9-1507-D741-24B4-2557C4EE6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DE3160-55D4-503B-7E33-8F7A908E6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434A-A273-4146-9CE3-225BFA533EA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DA4A6F8-BF84-61B9-091C-A9D862EA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EE54CF-4011-F826-FC25-6094BB578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CF82-DD85-9A49-8CCF-58FCC2C31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352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5175E3-7AF1-DB7C-C35A-330F9EFB4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15CDD3-B767-C59B-8CA6-3ED116426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1502EA-888F-B6F6-7719-3E95D8D78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434A-A273-4146-9CE3-225BFA533EA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EAFDA1-8145-E31F-189E-3A7B253E4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51100B-3755-C667-7703-C3DE5C250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CF82-DD85-9A49-8CCF-58FCC2C31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8075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813720-6ED2-AB23-0E65-C70761136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25D93C-A0BA-8B48-F9E6-595339E7F0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F1AA156-1EC9-A252-EC8B-8FD2C2E332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91395-0E7F-0F98-B971-018674FE8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434A-A273-4146-9CE3-225BFA533EA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EA03983-E07D-94F4-7622-0A397F86B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A7DE4B6-7F81-EE79-996B-670E9ABA4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CF82-DD85-9A49-8CCF-58FCC2C31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0621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7D6351-5B54-7016-765A-DF32524B8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4B0230A-18F8-49C1-CD88-3D36EB119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BD39171-6948-95B5-D3A0-F7BE0311D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A3FB19D-3283-2793-57D8-5352CE446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B54CB0B-441C-8A7C-4EB4-5F533684C0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FA1B5DF-F02D-E808-8C18-E3130EBF2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434A-A273-4146-9CE3-225BFA533EA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C000648-FE23-7BFF-0EAD-6FCB960A8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75B042E-05BF-4E5D-7973-EC2764EB4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CF82-DD85-9A49-8CCF-58FCC2C31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9932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6F5E3D-DC90-458A-D733-93A125CAA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AE82BFB-D4A0-8488-B725-BB3533945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434A-A273-4146-9CE3-225BFA533EA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A4D3982-BB76-1C56-EAD1-75A6201CE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F8B5482-E425-21E2-CBA6-45880251C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CF82-DD85-9A49-8CCF-58FCC2C31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67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3356B73-0E81-7576-778C-99FE20BFA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434A-A273-4146-9CE3-225BFA533EA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10D6700-39A9-A131-7121-E3341B7E6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A3B5F7A-B125-AB59-8C94-1897D64B7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CF82-DD85-9A49-8CCF-58FCC2C31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0116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320CDE-E869-2740-3385-C8EE444AE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11A131-9445-8757-D29B-9F0F74C50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547C5ED-DA56-0208-094E-6B8D981D18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FB89761-C542-3F06-40F9-4DB240F63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434A-A273-4146-9CE3-225BFA533EA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65AEDB2-74D6-5580-458C-4BA913CFB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EFB2632-FD0A-DF67-7079-B92B01B8E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CF82-DD85-9A49-8CCF-58FCC2C31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2512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99DF52-A932-521C-881C-DFCAA3BAD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0BCC760-2E9E-C09C-34ED-63C40BD76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5D52E15-A15C-1F76-A6D7-FF8D1D2AB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8F2BA3A-19AD-DBB2-7C02-2F1AAAB7F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434A-A273-4146-9CE3-225BFA533EA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65CA5C1-D79D-63E8-7439-639A6967A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C8F26BE-511A-C5A3-E094-6488F01C8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CF82-DD85-9A49-8CCF-58FCC2C31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7554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A44CFB6-B59F-1FC8-BCA5-6435AB334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4335250-4A75-D06D-3CE0-EE8927120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D45342-FA5E-D844-891F-F54BC9D7C3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F434A-A273-4146-9CE3-225BFA533EA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B6B8C5-F7A6-CA6A-22E5-289F44EB82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E687565-AC5B-D8A1-D650-301A5F234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2CF82-DD85-9A49-8CCF-58FCC2C31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6823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2764B809-2A11-4465-AF98-3B463FC75DD9}"/>
              </a:ext>
            </a:extLst>
          </p:cNvPr>
          <p:cNvSpPr/>
          <p:nvPr/>
        </p:nvSpPr>
        <p:spPr>
          <a:xfrm>
            <a:off x="-2522124" y="1226598"/>
            <a:ext cx="6295092" cy="260068"/>
          </a:xfrm>
          <a:prstGeom prst="arc">
            <a:avLst>
              <a:gd name="adj1" fmla="val 16200000"/>
              <a:gd name="adj2" fmla="val 21597511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000"/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5FBC5BD5-BFD1-3EDE-13C4-BFA669D855BC}"/>
              </a:ext>
            </a:extLst>
          </p:cNvPr>
          <p:cNvSpPr/>
          <p:nvPr/>
        </p:nvSpPr>
        <p:spPr>
          <a:xfrm>
            <a:off x="8395137" y="5641484"/>
            <a:ext cx="3719735" cy="835540"/>
          </a:xfrm>
          <a:prstGeom prst="round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400" b="1" dirty="0">
                <a:solidFill>
                  <a:schemeClr val="tx1"/>
                </a:solidFill>
                <a:cs typeface="Poppins" pitchFamily="2" charset="77"/>
              </a:rPr>
              <a:t>COSTO PACCHETTO: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400" b="1" dirty="0">
                <a:solidFill>
                  <a:schemeClr val="tx1"/>
                </a:solidFill>
                <a:cs typeface="Poppins" pitchFamily="2" charset="77"/>
              </a:rPr>
              <a:t>1 giorno, 2 ore  e 1 animatore + 1 animatore spalla di supporto € 560 + iva</a:t>
            </a: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9704B437-77AC-05EE-10CB-8917E6A6F6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3812C774-5D4F-A614-B9DC-B447A2F88A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159" y="215854"/>
            <a:ext cx="1882635" cy="526063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085E3393-FD14-313A-239E-605059934CD6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/>
          </a:p>
        </p:txBody>
      </p:sp>
      <p:sp>
        <p:nvSpPr>
          <p:cNvPr id="11" name="Titolo 1">
            <a:extLst>
              <a:ext uri="{FF2B5EF4-FFF2-40B4-BE49-F238E27FC236}">
                <a16:creationId xmlns:a16="http://schemas.microsoft.com/office/drawing/2014/main" id="{4338E2FE-9178-D91F-2F75-C17604B0938C}"/>
              </a:ext>
            </a:extLst>
          </p:cNvPr>
          <p:cNvSpPr txBox="1">
            <a:spLocks/>
          </p:cNvSpPr>
          <p:nvPr/>
        </p:nvSpPr>
        <p:spPr>
          <a:xfrm>
            <a:off x="544723" y="3209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>
                <a:latin typeface="Poppins" pitchFamily="2" charset="77"/>
                <a:cs typeface="Poppins" pitchFamily="2" charset="77"/>
              </a:rPr>
              <a:t>CENA CON DELITTO PER BAMBINI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F6B35C6-C414-C9A8-77D3-6BE57816E1B0}"/>
              </a:ext>
            </a:extLst>
          </p:cNvPr>
          <p:cNvSpPr txBox="1"/>
          <p:nvPr/>
        </p:nvSpPr>
        <p:spPr>
          <a:xfrm>
            <a:off x="544723" y="1354776"/>
            <a:ext cx="53378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Animazione per cena!</a:t>
            </a:r>
          </a:p>
          <a:p>
            <a:pPr algn="just"/>
            <a:r>
              <a:rPr lang="it-IT" sz="1200" dirty="0"/>
              <a:t>L’animatrice professionista con il supporto di una seconda animatrice saprà catturare l’attenzione dei bambini per risolvere l’enigma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b="1" dirty="0"/>
              <a:t>CHI HA UCCISO L’ALLEGRIA?</a:t>
            </a:r>
          </a:p>
          <a:p>
            <a:pPr algn="just"/>
            <a:r>
              <a:rPr lang="it-IT" sz="1200" dirty="0"/>
              <a:t>Chi ha ucciso l’allegria? Il folletto Clementino è disperato. Poco prima della notte di halloween qualcuno ha rubato tutti i sorrisi del «regno delle emozioni » condannandolo alla tristezza eterna. Chi è stato? Luna ha bisogno di giovani detective che la aiutino a risolvere il caso. 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dirty="0"/>
              <a:t>Uno spettacolo interattivo che coinvolge i bambini dal primo all’ultimo momento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u="sng" dirty="0"/>
              <a:t>Trama</a:t>
            </a:r>
            <a:r>
              <a:rPr lang="it-IT" sz="1200" dirty="0"/>
              <a:t>: Luna è una strega pasticciona che finge di essere cattiva ma proprio non ci riesce. Vuole far conoscere ai bambini Clementino : un folletto delle emozioni capace di provare tutte le emozioni del mondo. Ma Clementino non è più lo stesso continua a piangere senza sosta. Un terribile delitto è stato compiuto! Nel regno delle emozioni qualcuno ha ucciso l’allegria e tutti i folletti piangono sempre....Chi è stato ? Luna vuole indagare con l’aiuto dei piccoli detective. Dopo aver chiesto informazioni a Cocorita il pappagallo, </a:t>
            </a:r>
            <a:r>
              <a:rPr lang="it-IT" sz="1200" dirty="0" err="1"/>
              <a:t>Bananitala</a:t>
            </a:r>
            <a:r>
              <a:rPr lang="it-IT" sz="1200" dirty="0"/>
              <a:t> scimmietta e </a:t>
            </a:r>
            <a:r>
              <a:rPr lang="it-IT" sz="1200" dirty="0" err="1"/>
              <a:t>Snarfil</a:t>
            </a:r>
            <a:r>
              <a:rPr lang="it-IT" sz="1200" dirty="0"/>
              <a:t> mostriciattolo si scoprirà che Domitilla, la strega che ama fare gli scherzetti, è la colpevole. Luna a come sciogliere l’incantesimo ma una potente magia lo protegge: chiunque cerchi di dire la formula magica parlerà una lingua conosciuta che nessuno capisce, per fortuna anche questa volta Luna sa cosa fare!</a:t>
            </a:r>
          </a:p>
          <a:p>
            <a:pPr algn="just"/>
            <a:r>
              <a:rPr lang="it-IT" sz="1200" dirty="0"/>
              <a:t>Recitato il contro incantesimo non resta che incontrare Clementino per sapere se ha funzionato. I bambini hanno vinto! Domitilla è stata sconfitta! Si può festeggiare! </a:t>
            </a:r>
          </a:p>
          <a:p>
            <a:pPr algn="just"/>
            <a:r>
              <a:rPr lang="it-IT" sz="1200" dirty="0"/>
              <a:t>Uno spettacolo di animazione con pupazzi, elementi di </a:t>
            </a:r>
            <a:r>
              <a:rPr lang="it-IT" sz="1200" dirty="0" err="1"/>
              <a:t>micromagia</a:t>
            </a:r>
            <a:r>
              <a:rPr lang="it-IT" sz="1200" dirty="0"/>
              <a:t>, giochi di interazione, indovinelli e momenti di baby dance.</a:t>
            </a:r>
          </a:p>
        </p:txBody>
      </p:sp>
      <p:pic>
        <p:nvPicPr>
          <p:cNvPr id="18" name="Immagine 17" descr="Immagine che contiene vestiti, calzature, persona, interno&#10;&#10;Descrizione generata automaticamente">
            <a:extLst>
              <a:ext uri="{FF2B5EF4-FFF2-40B4-BE49-F238E27FC236}">
                <a16:creationId xmlns:a16="http://schemas.microsoft.com/office/drawing/2014/main" id="{49991685-2B14-7A95-0937-AC0AF3588B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4665" y="1856209"/>
            <a:ext cx="2323968" cy="2742701"/>
          </a:xfrm>
          <a:prstGeom prst="roundRect">
            <a:avLst/>
          </a:prstGeom>
        </p:spPr>
      </p:pic>
      <p:pic>
        <p:nvPicPr>
          <p:cNvPr id="20" name="Immagine 19" descr="Immagine che contiene vestiti, Viso umano, persona, Accessorio di moda&#10;&#10;Descrizione generata automaticamente">
            <a:extLst>
              <a:ext uri="{FF2B5EF4-FFF2-40B4-BE49-F238E27FC236}">
                <a16:creationId xmlns:a16="http://schemas.microsoft.com/office/drawing/2014/main" id="{367E5683-997F-88C4-224C-75BD722F50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3044" y="3986265"/>
            <a:ext cx="2091600" cy="2091600"/>
          </a:xfrm>
          <a:prstGeom prst="roundRect">
            <a:avLst/>
          </a:prstGeom>
        </p:spPr>
      </p:pic>
      <p:pic>
        <p:nvPicPr>
          <p:cNvPr id="22" name="Immagine 21" descr="Immagine che contiene vestiti, calzature, interno, persona&#10;&#10;Descrizione generata automaticamente">
            <a:extLst>
              <a:ext uri="{FF2B5EF4-FFF2-40B4-BE49-F238E27FC236}">
                <a16:creationId xmlns:a16="http://schemas.microsoft.com/office/drawing/2014/main" id="{7CD6E0BC-469C-6578-3EA3-47401F8DF5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08016" y="1486666"/>
            <a:ext cx="2128544" cy="2296800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652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320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3350</dc:creator>
  <cp:lastModifiedBy>Matteo Artusa</cp:lastModifiedBy>
  <cp:revision>1</cp:revision>
  <dcterms:created xsi:type="dcterms:W3CDTF">2023-06-07T09:00:55Z</dcterms:created>
  <dcterms:modified xsi:type="dcterms:W3CDTF">2024-09-30T13:57:49Z</dcterms:modified>
</cp:coreProperties>
</file>